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75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83" r:id="rId16"/>
    <p:sldId id="276" r:id="rId17"/>
    <p:sldId id="296" r:id="rId18"/>
    <p:sldId id="278" r:id="rId19"/>
    <p:sldId id="277" r:id="rId20"/>
    <p:sldId id="297" r:id="rId21"/>
    <p:sldId id="279" r:id="rId22"/>
    <p:sldId id="29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1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468" autoAdjust="0"/>
    <p:restoredTop sz="93827" autoAdjust="0"/>
  </p:normalViewPr>
  <p:slideViewPr>
    <p:cSldViewPr>
      <p:cViewPr>
        <p:scale>
          <a:sx n="70" d="100"/>
          <a:sy n="70" d="100"/>
        </p:scale>
        <p:origin x="-43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D8933-2B7C-49F6-AC1C-2154EC3AAA4B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629D-2B34-494C-BF07-3E9ADBAA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3C355F-5CB8-4FBC-AC46-E979098184C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956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968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6352">
            <a:off x="6900384" y="4614384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524" y="2348880"/>
            <a:ext cx="8568952" cy="1981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prstTxWarp prst="textButton">
              <a:avLst/>
            </a:prstTxWarp>
          </a:bodyPr>
          <a:lstStyle/>
          <a:p>
            <a: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По следам </a:t>
            </a:r>
            <a:b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</a:br>
            <a: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минувших </a:t>
            </a:r>
            <a:b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</a:br>
            <a: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зимних Олимпиад</a:t>
            </a:r>
          </a:p>
        </p:txBody>
      </p:sp>
      <p:pic>
        <p:nvPicPr>
          <p:cNvPr id="4" name="Рисунок 3" descr="w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229200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932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72514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948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365104"/>
            <a:ext cx="2060848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952_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198884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956-cortinadampezzo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32656"/>
            <a:ext cx="108012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476672"/>
            <a:ext cx="241176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НАВСТРЕЧУ </a:t>
            </a:r>
          </a:p>
        </p:txBody>
      </p:sp>
      <p:pic>
        <p:nvPicPr>
          <p:cNvPr id="16" name="Рисунок 15" descr="sochi-201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tretch>
            <a:fillRect/>
          </a:stretch>
        </p:blipFill>
        <p:spPr>
          <a:xfrm>
            <a:off x="323528" y="692696"/>
            <a:ext cx="2016224" cy="25551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60208" y="1196752"/>
            <a:ext cx="30235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2800" b="1" spc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(продолжение)</a:t>
            </a:r>
            <a:endParaRPr lang="ru-RU" sz="2800" b="1" spc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XIX 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Солт-Лейк-Сити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США, 2002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700808"/>
            <a:ext cx="85072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1268760"/>
            <a:ext cx="698477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составе олимпийской команды России выступали 126 спортсменов из 35 регионов . Они завоевали 5 золотых, 4 серебряных и 4 бронзовые медали. Наибольший успех вновь сопутствовал олимпийцам Германии, Норвегии и США. По окончательным итогам лыжных гонок, подведенных Международным олимпийским комитетом спустя много месяцев после завершения Игр, у российских спортсменов 4 медали. </a:t>
            </a:r>
          </a:p>
        </p:txBody>
      </p:sp>
      <p:pic>
        <p:nvPicPr>
          <p:cNvPr id="5" name="Рисунок 4" descr="fgfggdf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95536" y="980728"/>
            <a:ext cx="1513166" cy="14239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16194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789040"/>
            <a:ext cx="1986609" cy="275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771800" y="2708920"/>
            <a:ext cx="6192688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Москвичка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Юлия Чепалова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стала первой в истории победительницей в спринтерской гонке на 1,5 км.  Успешно выступила она и на других дистанциях (серебряная и бронзовая медаль). Золотая медаль за гонку на 50 км вручена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Михаилу Иванову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выпускнику нашей академии. </a:t>
            </a:r>
          </a:p>
        </p:txBody>
      </p:sp>
      <p:pic>
        <p:nvPicPr>
          <p:cNvPr id="19" name="Рисунок 18" descr="2695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467544" y="2852936"/>
            <a:ext cx="2160240" cy="1621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51520" y="4509120"/>
            <a:ext cx="48245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парном катании в упорной борьбе с канадской парой одержали победу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Елена Бережная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Антон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Сихарулидзе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 мужском одиночном катании золотая медаль у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Алексея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Ягудина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серебряная – у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Евгения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Плющенко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just">
              <a:buNone/>
            </a:pP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Героем Игр стал норвежский биатлонист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Уле-Эйнар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Бьорндален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выигравший все четыре разыгранные в этом виде высшие награды.</a:t>
            </a:r>
          </a:p>
        </p:txBody>
      </p:sp>
      <p:pic>
        <p:nvPicPr>
          <p:cNvPr id="15" name="Рисунок 14" descr="evgeny-plushenko-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509120"/>
            <a:ext cx="2448272" cy="18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71800" y="3933056"/>
            <a:ext cx="417646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Вновь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высоте оказались российские фигуристы.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1" y="260648"/>
            <a:ext cx="6840759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XX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Турин, Италия, 2006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700808"/>
            <a:ext cx="85072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268760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масштабу Туринские Игры превзошли все предыдущие: 2508 спортсменов из 80 стран разыграли 84 комплекта медалей. Достаточно успешно выступила сборная России, на счету которой 8 золотых, 6 серебряных и 8 бронзовых наград (4-е место).</a:t>
            </a:r>
          </a:p>
        </p:txBody>
      </p:sp>
      <p:pic>
        <p:nvPicPr>
          <p:cNvPr id="12" name="Рисунок 11" descr="1044_1342186525_f2d5a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8390" r="7655"/>
          <a:stretch>
            <a:fillRect/>
          </a:stretch>
        </p:blipFill>
        <p:spPr>
          <a:xfrm>
            <a:off x="7164288" y="332656"/>
            <a:ext cx="1696115" cy="17773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2987824" y="2348880"/>
            <a:ext cx="59046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биатлоне две золотые награды завоевала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Светлана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Ишмуратова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 лыжных гонках  специалисты признали сенсационным успехом выступление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Евгения Дементьева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две медали также завоевала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Евгения Медведева-Арбузова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Всеобщий восторг вызвало выступление в мужском одиночном катании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Евгения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Плющенко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 парном катании уверенно победили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Татьяна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Тотьмянина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Максим Маринин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 танцах на льду –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Татьяна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Навка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Роман Костомаров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У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Ирины Слуцкой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бронзовая медаль. </a:t>
            </a:r>
          </a:p>
        </p:txBody>
      </p:sp>
      <p:pic>
        <p:nvPicPr>
          <p:cNvPr id="25" name="Рисунок 24" descr="i171321-contentImage1_1-origin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251520" y="2276872"/>
            <a:ext cx="2736304" cy="1463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 descr="prew-mens-010213-600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6444208" y="5013176"/>
            <a:ext cx="246884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 descr="Reuters1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251520" y="3717032"/>
            <a:ext cx="2736304" cy="1655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251520" y="5373216"/>
            <a:ext cx="61926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Порадовали серебряными наградами четверка бобслеистов во главе с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Александром Зубковым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саночник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Альберт Демченко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бронзовой медалью во фристайле  -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 Лебедев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Прежде у россиян не было наград  в этом виде. Наибольшего успеха на этих Играх добился немецкий биатлонист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Михаэль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Грайс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87824" y="4509120"/>
            <a:ext cx="59046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Двенадцать лет россияне ждали побед в конькобежном спорте.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Светлана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Журова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золотая медаль,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Дмитрий Дорофеев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серебряная.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56783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XXI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Ванкувер, Канада, 2010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268760"/>
            <a:ext cx="71287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2632 спортсмена из 82 стран мира в 15 олимпийских видах спорта и дисциплинах разыграли 86 комплектов наград. Игры оказались счастливыми для их хозяев. Канадцы завоевали рекордное за всю историю зимних Игр количество высших наград - 14. По общепринятому показателю – числу золотых  медалей – команда России с четвертой позиции в Турине опустилась на одиннадцатую, хотя по общему числу наград у команды России – шестая позиция. </a:t>
            </a:r>
          </a:p>
        </p:txBody>
      </p:sp>
      <p:pic>
        <p:nvPicPr>
          <p:cNvPr id="15" name="Рисунок 14" descr="1076411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51520" y="764704"/>
            <a:ext cx="1420671" cy="18002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 descr="579cimage_2244_nqpgqskmkr_1455_600_628.6472148541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51520" y="4149080"/>
            <a:ext cx="2232248" cy="233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Рисунок 19" descr="1361434688531zoom1000x100095082.jpe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6804248" y="2708920"/>
            <a:ext cx="2085151" cy="1461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2852936"/>
            <a:ext cx="65527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лыжном спринте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Никита Крюков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стал первым в финальном индивидуальном забеге, лишь на мгновение опередив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Александра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Панжинского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Наибольшее число высших наград на Играх – по три - завоевали норвежская лыжница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Марит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Бьорген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китаянка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Ван Мэн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шорт-треке. По две золотые медали у норвежского лыжника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Петера</a:t>
            </a:r>
          </a:p>
        </p:txBody>
      </p:sp>
      <p:pic>
        <p:nvPicPr>
          <p:cNvPr id="10" name="Рисунок 9" descr="0004 Bjoergen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6804248" y="4293096"/>
            <a:ext cx="2083122" cy="138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83768" y="5661248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Анастасия Кузьмина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выступающая за Словакию, победила в спринтерской гонке (биатлон), а белорусскому  спортсмену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Алексею Гришину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было равных на соревнованиях по фристайлу в акробатике.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400506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Нортуга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у мастеров биатлона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Магдалены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Нойнер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(Германия) 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Эмиля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Хегле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Свендсена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(Норвегия), чешской конькобежки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Мартины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Сабликовой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горнолыжницы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Марии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Риш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 Германии и швейцарского прыгуна с трамплина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Симона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Аммана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332656"/>
            <a:ext cx="5616624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Навстречу Сочи-2014</a:t>
            </a:r>
            <a:endParaRPr lang="ru-RU" sz="4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08720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Олимпийских играх в Сочи-2014 примут участие 5500 спортсменов-олимпийцев и членов команд из 80 стран. Будут разыграны 98 комплектов наград в 7 олимпийских видах спорта. </a:t>
            </a:r>
          </a:p>
        </p:txBody>
      </p:sp>
      <p:pic>
        <p:nvPicPr>
          <p:cNvPr id="22" name="Рисунок 21" descr="a49f4e9ef4c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t="21650" b="20076"/>
          <a:stretch>
            <a:fillRect/>
          </a:stretch>
        </p:blipFill>
        <p:spPr>
          <a:xfrm>
            <a:off x="6012160" y="476672"/>
            <a:ext cx="2759968" cy="120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23528" y="198884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Решением Международного олимпийского комитета в программу Олимпийских зимних игр 2014 года в Сочи включены 12 новых видов соревнований.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80928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Эмблема Олимпийских игр 2014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была официально представлена российской и мировой общественности 1 декабря 2009 года. Она состоит из зеркально отражающихся элементов «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SOCHI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и «2014», которые воплощают уникальность местоположения Сочи, где заснеженные вершины гор отражаются в Черном море.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365104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Элемент «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обозначает, что Игры 2014 года пройдут в России и станут гордостью всей страны. Частью эмблемы являются олимпийские кольца – символ всемирного Олимпийского движения.</a:t>
            </a:r>
          </a:p>
          <a:p>
            <a:pPr indent="360000" algn="just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Талисманы «Сочи-2014»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стали первыми талисманами в истории Олимпийского движения, которые были выбраны всей страной. </a:t>
            </a:r>
          </a:p>
        </p:txBody>
      </p:sp>
      <p:pic>
        <p:nvPicPr>
          <p:cNvPr id="12" name="Рисунок 11" descr="9e419927ea2c3e36976e50d4609c8f46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0561" t="12697" r="8473"/>
          <a:stretch>
            <a:fillRect/>
          </a:stretch>
        </p:blipFill>
        <p:spPr>
          <a:xfrm>
            <a:off x="7020272" y="1916832"/>
            <a:ext cx="165618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0cc7d3f84a23c7a9d80a2b65f71679a6.pn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6114" t="19298" r="5236"/>
          <a:stretch>
            <a:fillRect/>
          </a:stretch>
        </p:blipFill>
        <p:spPr>
          <a:xfrm>
            <a:off x="6804248" y="4149080"/>
            <a:ext cx="208823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1cef6baf64ab5fd31191aca89415c9bb.pn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 l="18375" t="28647" r="26401"/>
          <a:stretch>
            <a:fillRect/>
          </a:stretch>
        </p:blipFill>
        <p:spPr>
          <a:xfrm>
            <a:off x="251520" y="4221088"/>
            <a:ext cx="1512168" cy="2442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71800" y="260648"/>
            <a:ext cx="6048672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Эстафета Олимпийского огня в Пскове</a:t>
            </a:r>
            <a:endParaRPr lang="ru-RU" sz="4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1628800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октября Псков встретил символ Олимпиады «Сочи-2014» - Олимпийский огонь. </a:t>
            </a:r>
          </a:p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Более 20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факелоносцев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пронесли Олимпийский огонь по городу Пскову и Изборску. В их числе - заслуженные работники физической культуры, образования, культуры, тренеры, псковские призеры Олимпийских игр, действующие спортсмены, преподаватели и студенты Академии.</a:t>
            </a:r>
          </a:p>
        </p:txBody>
      </p:sp>
      <p:pic>
        <p:nvPicPr>
          <p:cNvPr id="12" name="Рисунок 11" descr="v1eaB9JQJYw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23528" y="332656"/>
            <a:ext cx="2448272" cy="3675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est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r="15686"/>
          <a:stretch>
            <a:fillRect/>
          </a:stretch>
        </p:blipFill>
        <p:spPr>
          <a:xfrm>
            <a:off x="323528" y="4653136"/>
            <a:ext cx="1872208" cy="20058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IMG_6258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3923928" y="3501008"/>
            <a:ext cx="4716016" cy="3144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est1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1691680" y="4149080"/>
            <a:ext cx="1993571" cy="159884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1447800" y="1826822"/>
            <a:ext cx="6248400" cy="32043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57150" h="38100" prst="hardEdge"/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itchFamily="18" charset="0"/>
              </a:rPr>
              <a:t>Представляем книги, имеющиеся в библиотеке ВЛГАФК о зимних Олимпийских играх</a:t>
            </a:r>
            <a:endParaRPr lang="ru-RU" sz="40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 descr="100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17989924">
            <a:off x="354134" y="880359"/>
            <a:ext cx="1008112" cy="13895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1006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20134853">
            <a:off x="847825" y="414529"/>
            <a:ext cx="1040491" cy="13681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 descr="101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 rot="19072223">
            <a:off x="2946319" y="5128814"/>
            <a:ext cx="1086425" cy="13681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 descr="1012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 rot="1333183">
            <a:off x="1501221" y="386847"/>
            <a:ext cx="1080120" cy="13453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1003.jpg"/>
          <p:cNvPicPr>
            <a:picLocks noChangeAspect="1"/>
          </p:cNvPicPr>
          <p:nvPr/>
        </p:nvPicPr>
        <p:blipFill>
          <a:blip r:embed="rId6" cstate="print">
            <a:lum bright="-10000" contrast="30000"/>
          </a:blip>
          <a:stretch>
            <a:fillRect/>
          </a:stretch>
        </p:blipFill>
        <p:spPr>
          <a:xfrm rot="3652334">
            <a:off x="7781960" y="968323"/>
            <a:ext cx="1018482" cy="1368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1005.jpg"/>
          <p:cNvPicPr>
            <a:picLocks noChangeAspect="1"/>
          </p:cNvPicPr>
          <p:nvPr/>
        </p:nvPicPr>
        <p:blipFill>
          <a:blip r:embed="rId7" cstate="print">
            <a:lum bright="-10000" contrast="10000"/>
          </a:blip>
          <a:stretch>
            <a:fillRect/>
          </a:stretch>
        </p:blipFill>
        <p:spPr>
          <a:xfrm rot="1491994">
            <a:off x="7212197" y="449392"/>
            <a:ext cx="1130969" cy="13747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1004.jpg"/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 rot="21088615">
            <a:off x="6471221" y="327559"/>
            <a:ext cx="1008112" cy="14113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1001.jpg"/>
          <p:cNvPicPr>
            <a:picLocks noChangeAspect="1"/>
          </p:cNvPicPr>
          <p:nvPr/>
        </p:nvPicPr>
        <p:blipFill>
          <a:blip r:embed="rId9" cstate="print">
            <a:lum contrast="30000"/>
          </a:blip>
          <a:stretch>
            <a:fillRect/>
          </a:stretch>
        </p:blipFill>
        <p:spPr>
          <a:xfrm>
            <a:off x="3923928" y="5013176"/>
            <a:ext cx="1080120" cy="13643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1010.jpg"/>
          <p:cNvPicPr>
            <a:picLocks noChangeAspect="1"/>
          </p:cNvPicPr>
          <p:nvPr/>
        </p:nvPicPr>
        <p:blipFill>
          <a:blip r:embed="rId10" cstate="print">
            <a:lum contrast="20000"/>
          </a:blip>
          <a:stretch>
            <a:fillRect/>
          </a:stretch>
        </p:blipFill>
        <p:spPr>
          <a:xfrm rot="2283933">
            <a:off x="4873358" y="5130564"/>
            <a:ext cx="1080120" cy="13501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966978" y="2564904"/>
            <a:ext cx="2904412" cy="400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100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323527" y="260647"/>
            <a:ext cx="3135313" cy="396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63888" y="260648"/>
            <a:ext cx="5216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Олимпийский учебник студента: учеб. пособие для олимп. образования в вузах / В.С.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Родиченко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С.А. Иванов, А.Т.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Контанистов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[и др.]. - 10-е изд.,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перераб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и доп. - М. : Советский спорт, 2012. - 136 с. 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книге рассказывается об истории Олимпийских игр, становлении и развитии современного олимпийского движения, его основополагающих принципах, структуре и проблемах, значимости спорта и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олимпизма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общества и отдельного человека.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293096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Олимпийская летопись Петербурга : учеб. пособие для студ.вузов / сост. Т.В.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Казанкина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С.С. Филиппов. - СПб. : Вести, 2002. - 344с.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учебном пособии освещаются вопросы первых спортивных соревнований в исторической последовательности, рассказывается о вкладе спортсменов Ленинграда – Петербурга в развитие олимпийского движения. На обложке  - фотография первого русского олимпийского чемпиона Николая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Панина-Коломенкина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4797152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Лебедев, Л.Г.   В лучах олимпийского огня / Л.Г. Лебедев, И.А. Мельников. - М. : Физкультура и спорт, 1977. - 102 с. </a:t>
            </a:r>
          </a:p>
          <a:p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большой победе советской команды в Инсбруке, установившей своеобразный рекорд по количеству завоеванных медалей, о честной спортивной борьбе и закулисных событиях рассказывают авторы, побывавшие на Играх в качестве корреспондентов.</a:t>
            </a:r>
          </a:p>
        </p:txBody>
      </p:sp>
      <p:pic>
        <p:nvPicPr>
          <p:cNvPr id="6" name="Рисунок 5" descr="10005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323529" y="2204864"/>
            <a:ext cx="3011846" cy="440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0004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6156176" y="332656"/>
            <a:ext cx="2699141" cy="43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Заседа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И.И.  Лед и пламень Лейк-Плэсида / И.И.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Заседа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Киев :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Здоров'я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1981. - 112с.</a:t>
            </a:r>
          </a:p>
          <a:p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Книга очерков специального корреспондента АПН Игоря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Заседы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написана сразу же после окончания Х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зимних Олимпийских игр.  Многие страницы книги посвящены выступлениям советских спортсменов, которые высоко пронесли знамя нашей страны  в трудных  спортивных баталиях.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85720" y="285728"/>
            <a:ext cx="3278168" cy="431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005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757826" y="2780928"/>
            <a:ext cx="3110681" cy="3781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79912" y="285728"/>
            <a:ext cx="5040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Мезэ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Ференц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Шестьдесят олимпийских игр : Пер.с нем. / Ф.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Мезэ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М. : Физкультура и спорт, 1959. - 391с.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14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Ференца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Мезэ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вышла в 1956  г., в год шестидесятилетнего юбилея олимпийских игр современности. Содержит тщательно проверенные данные по олимпийским играм современности и представляет собой полный перечень спортивных достижений. Материал дан в виде таблиц, включающих списки первых трех победителей по каждому виду спорта и показанные ими результаты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2514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Горбунов, В.В. История зимних олимпийских видов спорта / В.В. Горбунов. - Вып.31 . - М. : Чистые пруды, 2010. - 32 с. -  (Спорт в школе) 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книге  освещена история популярных зимних видов спорта,  рассказано когда и где они вошли в олимпийскую программу, а также каких успехов добились на зимних Играх российские олимпийцы.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3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323528" y="1759139"/>
            <a:ext cx="3600400" cy="483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004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796136" y="332656"/>
            <a:ext cx="3073512" cy="4302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Книга олимпийских знаний / В.С.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Родиченко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А.Т.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Контанистов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В.В. Столбов [и др.]. - М. : Советский спорт, 2004. - 128с. 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книге рассказывается об истории Олимпийских игр, становлении и развитии олимпийского движения.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712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Агеевец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В.У. Олимпийские игры: из прошлого в будущее / В.У.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Агеевец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Г.М. Поликарпова, СПб.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академия физ. культуры. - СПб., 1996. - 279с.</a:t>
            </a:r>
          </a:p>
          <a:p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данной книге собран материал по истории Олимпийских игр Древнего мира, летних и зимних Олимпийских игр современности. Книга интересна любителям спорта любого возраста.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Зимние Олимпийские игры - всемирные соревнования по зимним видам спорта. Несмотря на огромную популярность, которую они завоевали в мире, зимние Олимпиады не имеют такой давней истории, как Олимпийские игры по летним видам спорта.  </a:t>
            </a:r>
          </a:p>
          <a:p>
            <a:pPr marL="0" indent="360000" algn="just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Впервые соревнования по одному из зимних видов спорта – фигурному катанию на коньках – были включены в программу Игр 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Олимпиады, состоявшихся в Лондоне в 1908 г., и проводились параллельно с соревнованиями по летним видам спорта. Конкуренция была слабой, т.к. в каждом виде соревнований участвовало от трех до девяти спортсменов.</a:t>
            </a:r>
          </a:p>
          <a:p>
            <a:pPr marL="0" indent="360000" algn="just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Второй раз в программу Игр Олимпиад зимние виды спорта вошли в 1920г., когда, кроме  фигурного катания на коньках, был проведен достаточно представительный (7 команд) турнир по хоккею с шайбой на льду.</a:t>
            </a:r>
          </a:p>
          <a:p>
            <a:pPr marL="0" indent="360000" algn="just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Идея проведения зимних Олимпийских игр была выдвинута еще в начале 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в. Пьером де Кубертеном и неоднократно обсуждалась в Международном Олимпийском Комитете. Возражали представители скандинавских стран, так как на их территории проводились «Северные игры», собиравшие всех звезд зимнего спорта. Скандинавские спортсмены лидировали в зимних видах спорта, и никакие международные соревнования без их участия не имели бы авторитета. И все же идея проведения Зимних Олимпийских Игр находила все больше приверженцев и, наконец, осуществилась.</a:t>
            </a:r>
          </a:p>
          <a:p>
            <a:pPr algn="just"/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06896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hardEdg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500" b="1" spc="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Откуда пошли «</a:t>
            </a:r>
            <a:r>
              <a:rPr lang="ru-RU" sz="35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Белые Олимпиады</a:t>
            </a:r>
            <a:r>
              <a:rPr lang="ru-RU" sz="3500" b="1" spc="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»</a:t>
            </a:r>
            <a:endParaRPr lang="ru-RU" sz="3500" b="1" spc="0" dirty="0">
              <a:ln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285728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Мельникова , Н.Ю. История физической культуры и спорта : учебник / Н.Ю. Мельникова, А.В. Трескин. - М. : Советский спорт, 2013. - 392 с. 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учебнике  рассматриваются вопросы всеобщей и отечественной истории физической культуры и спорта, истории международного спортивного и олимпийского движения.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013176"/>
            <a:ext cx="5760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Золото Альберты : сб. / сост. А.А. Исаев. - М. : Физкультура и спорт, 1989. - 336с.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Канадский город Калгари подарил олимпийской истории новые славные имена. Книга «Золото Альберты» - это сборник о советских олимпийских чемпионах  Х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зимних Олимпийских игр и их тренерах.</a:t>
            </a:r>
          </a:p>
        </p:txBody>
      </p:sp>
      <p:pic>
        <p:nvPicPr>
          <p:cNvPr id="6" name="Рисунок 5" descr="1000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156176" y="2071969"/>
            <a:ext cx="2739186" cy="449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0008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51520" y="260648"/>
            <a:ext cx="3312368" cy="467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8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23528" y="2060848"/>
            <a:ext cx="3585188" cy="451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007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652120" y="332657"/>
            <a:ext cx="3207837" cy="426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51845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Иссурин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А.И. Ленинградцы на Белых Олимпиадах : В помощь лектору / А.И.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Иссурин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Л., 1989. - 35с.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Освещается история проведения зимних Олимпийских игр, рассказывается об участии в Белых Олимпиадах спортсменов Ленинграда – победителях и призерах Игр.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4725144"/>
            <a:ext cx="4781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Лагутина, М.Д.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Олимпизм,олимпийское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движение и Олимпийские игры : учеб. пособие / М.Д. Лагутина. - Омск :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СибГУФК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2010. - 180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пособии представлены материалы по истории и организации олимпийского  и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паралимпийского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движения, участие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омичей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Олимпийских и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Парлимпийских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играх.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285728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Навстречу Сочи-2014.: Олимпийские и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Паралимпийские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зимние Игры 2014 года в Сочи. – М., 2012. – 113 с.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XXII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Олимпийские зимние игры пройдут в Сочи с 7 по 23 февраля 2014 года. Вслед за ними – с 7 по 16 марта – состоятся 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Паралимпийские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зимние игры.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941168"/>
            <a:ext cx="5328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Официальная книга XVIII Зимних Олимпийских игр 7-22 февраля 1998 года, Нагано, Япония. - М. : IMS/STUDIO 6, 1998. - 192с.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Книга одобрена Международным олимпийским комитетом и  позволит навсегда сохранить память  о 16 днях славы и дружбы этой Олимпиады.</a:t>
            </a:r>
          </a:p>
        </p:txBody>
      </p:sp>
      <p:pic>
        <p:nvPicPr>
          <p:cNvPr id="8" name="Рисунок 7" descr="1000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251520" y="260647"/>
            <a:ext cx="4332963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0001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652120" y="2132856"/>
            <a:ext cx="3240361" cy="448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004048" y="1196753"/>
            <a:ext cx="343081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010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83568" y="1196752"/>
            <a:ext cx="345638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496944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Олимпийский спорт: в 2-х томах / ред. В.Н. Платонов. - Т.1 . - Киев : Олимпийская литература, 2009. - 736 с. : ил.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▼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5600"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Олимпийский спорт: в 2-х томах / ред. В.Н. Платонов. - Т.2 . - Киев : Олимпийская литература, 2009. - 696 с. : ил.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661248"/>
            <a:ext cx="8568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Двухтомник посвящен истории Олимпийских игр древности и современности. Всесторонне показаны жизнь и деятельность каждого из восьми президентов МОК.</a:t>
            </a:r>
          </a:p>
          <a:p>
            <a:pPr algn="just"/>
            <a:r>
              <a:rPr lang="ru-RU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Освещены события и спортивные результаты Олимпийских игр.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95536" y="917710"/>
            <a:ext cx="4032448" cy="502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908720"/>
            <a:ext cx="4215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Трескин, А.В. История Олимпийских игр. Медали, значки, плакаты / А.В. Трескин, В.Л. </a:t>
            </a:r>
            <a:r>
              <a:rPr lang="ru-RU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Штейнбах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М. : </a:t>
            </a:r>
            <a:r>
              <a:rPr lang="ru-RU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Терра-Спорт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Олимпия Пресс, 2001. - 96 с.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420888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Альбом  посвящен вековой истории современных Олимпийских игр, по существу первая книга, в которой так полно и обстоятельно исследована и отражена история наград, памятных медалей, официальных значков и плакатов Игр зимних и летних Олимпиад.</a:t>
            </a:r>
          </a:p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Красочное, богато иллюстрированное издание содержит много ранее не известных сведений и фактов, открывает новые страницы в истории современных Олимпийских игр.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4_pic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195736" y="1340768"/>
            <a:ext cx="4968552" cy="1224136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Проведению Х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Олимпийских зимних игр предшествовали организационные трудности. Американский город Денвер заявил, что не сможет принять олимпийцев. После нелегких раздумий МОК остановился на Инсбруке.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6912768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XII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Инсбрук, Австрия, 1976</a:t>
            </a:r>
            <a:endParaRPr lang="ru-RU" sz="3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2" name="Рисунок 11" descr="4168_pic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7308304" y="476672"/>
            <a:ext cx="1512168" cy="19766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99463068_4497432_smetanina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179512" y="1268760"/>
            <a:ext cx="2088232" cy="2268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одержимое 8"/>
          <p:cNvSpPr txBox="1">
            <a:spLocks/>
          </p:cNvSpPr>
          <p:nvPr/>
        </p:nvSpPr>
        <p:spPr>
          <a:xfrm>
            <a:off x="2195736" y="2492896"/>
            <a:ext cx="6624736" cy="10081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Играх приняли участие 1123 спортсмена из 37 стран. 79 участников команды СССР завоевали 13 золотых, 6 серебряных, 8 бронзовых наград и намного опередили команду ГДР, занявшую вторую позицию. 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Содержимое 8"/>
          <p:cNvSpPr txBox="1">
            <a:spLocks/>
          </p:cNvSpPr>
          <p:nvPr/>
        </p:nvSpPr>
        <p:spPr>
          <a:xfrm>
            <a:off x="251520" y="3429000"/>
            <a:ext cx="5976664" cy="24482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indent="36000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лыжных гонках золотые медали завоевали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Бажуков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Сергей Савельев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 у женщин –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Раиса Сметанина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которая стала двукратной олимпийской чемпионкой.  Двукратным олимпийским чемпионом стал также биатлонист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Николай Круглов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indent="36000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фигурном катании соревнования спортивных пар выиграли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Ирина Роднина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Александр Зайцев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В танцах на льду (этот вид фигурного катания был включен в олимпийскую программу впервые) победили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Людмила Пахомова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Александр Горшков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Рисунок 18" descr="b14a3a07f199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6300192" y="3284984"/>
            <a:ext cx="2455895" cy="2515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Содержимое 8"/>
          <p:cNvSpPr txBox="1">
            <a:spLocks/>
          </p:cNvSpPr>
          <p:nvPr/>
        </p:nvSpPr>
        <p:spPr>
          <a:xfrm>
            <a:off x="251520" y="5805264"/>
            <a:ext cx="8496944" cy="747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indent="36000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Вновь не оставили своим соперникам никаких шансов советские хоккеисты. Олимпийскими чемпионами стали конькобежцы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Евгений Куликов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Галина </a:t>
            </a:r>
            <a:r>
              <a:rPr kumimoji="0" lang="ru-RU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Степанская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Татьяна </a:t>
            </a:r>
            <a:r>
              <a:rPr kumimoji="0" lang="ru-RU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Аверина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(дважды).  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5" cy="1052736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XIII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 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Лейк-Плэсид, США, 1980</a:t>
            </a:r>
            <a:endParaRPr lang="ru-RU" sz="3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251520" y="2204864"/>
            <a:ext cx="8507288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1268760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довоенных Олимпийских зимних играх в Лейк-Плэсиде в 1932 году команды разыгрывали 14 комплектов наград.  На Олимпийских зимних играх в 1980 г. их было 38! В Лейк-Плэсиде советские спортсмены завоевали наибольшее число золотых медалей – 10, а спортсмены ГДР получили наибольшее общее количество наград – 23. </a:t>
            </a:r>
          </a:p>
        </p:txBody>
      </p:sp>
      <p:pic>
        <p:nvPicPr>
          <p:cNvPr id="13" name="Рисунок 12" descr="1265981274_1980_lakeplacid_poster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8001" t="4948" r="8001" b="6047"/>
          <a:stretch>
            <a:fillRect/>
          </a:stretch>
        </p:blipFill>
        <p:spPr>
          <a:xfrm>
            <a:off x="395536" y="476672"/>
            <a:ext cx="1440160" cy="19442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185802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23528" y="4077072"/>
            <a:ext cx="2160240" cy="24779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20155067-mjs_eric_heiden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6516216" y="3068960"/>
            <a:ext cx="229961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51520" y="249289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Спортсмены США заняли общее 3-е место, завоевав 6 золотых медалей, 5 из них принес команде конькобежец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Эрик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Хайден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422108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Наталья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Линичук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Геннадий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Карпоносов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победители в спортивных танцах на льду.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5157192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Сенсацией стала победа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Веры Зозули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соревнованиях по санному спорту. Многие в мире считали фаворитом хоккейного турнира зимних игр - 1980  сборную СССР. Однако в решающем матче команда США сумела победить советских хоккеистов, оставив сборную СССР с серебряными медалями.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996952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Королем лыжни стал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Зимятов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3 золотые медали. Такое не удавалось добиться ни одному лыжнику! Третью золотую медаль на третьих Играх подряд завоевала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Ирина Роднина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(в паре с Александром Зайцевым).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7056784" cy="1052736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XIV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Сараево, Югославия, 1984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12777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1272 участника, 49 стран – таковы официальные данные о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XIV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зимних Олимпийских играх. Программа Игр включала  30 видов соревнований в 10 видах спорта. По тому способу подсчета, который сейчас более популярен, -  золотым медалям - команда СССР на второй позиции  (6 медалей) после ГДР (9  медалей). Но сумма медалей у команды  СССР на одну больше (25).</a:t>
            </a:r>
          </a:p>
        </p:txBody>
      </p:sp>
      <p:pic>
        <p:nvPicPr>
          <p:cNvPr id="13" name="Рисунок 12" descr="84944-050-3B1133F7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452320" y="332656"/>
            <a:ext cx="1413292" cy="22322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292494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лыжных гонках четвертую олимпийскую победу одержал советский лыжник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Зимятов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У шведского лыжника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Гунде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Свана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оказался полный комплект медалей, а золотых даже две. В женской части программы лыжных гонок героиней стала финская спортсменка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Марья-Лииса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Хямяляйнен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ставшая трехкратной олимпийской чемпионкой.</a:t>
            </a:r>
          </a:p>
        </p:txBody>
      </p:sp>
      <p:pic>
        <p:nvPicPr>
          <p:cNvPr id="9" name="Рисунок 8" descr="48531191_MarjaLiisa_Kirvesniemi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6444208" y="2780928"/>
            <a:ext cx="244827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671563452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251520" y="4581128"/>
            <a:ext cx="3623189" cy="205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23928" y="5301208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фигурном катании золотую медаль завоевали спортивная пара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Елена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Валова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Олег Васильев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Конькобежка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Карин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Энке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 ГДР завоевала 2 золотые и 2 серебряные награды. И вновь победили советские хоккеисты. </a:t>
            </a:r>
          </a:p>
        </p:txBody>
      </p:sp>
      <p:pic>
        <p:nvPicPr>
          <p:cNvPr id="14" name="Рисунок 13" descr="590017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t="6473" b="-399"/>
          <a:stretch>
            <a:fillRect/>
          </a:stretch>
        </p:blipFill>
        <p:spPr>
          <a:xfrm>
            <a:off x="4283968" y="4437112"/>
            <a:ext cx="1733947" cy="8868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128792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XV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Калгари, США, 1988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700808"/>
            <a:ext cx="85072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1268760"/>
            <a:ext cx="676875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Игры также проходили в острейшей конкуренции между командами СССР и ГДР. Но в Калгари советские спортсмены безоговорочно победили: 29 медалей (11 золотых, 9 серебряных, 9 бронзовых). У немецких спортсменов - 25 медалей. А на третьей позиции – спортсмены крохотной Швейцарии, благодаря победам горнолыжников и бобслеистов. </a:t>
            </a:r>
          </a:p>
        </p:txBody>
      </p:sp>
      <p:pic>
        <p:nvPicPr>
          <p:cNvPr id="12" name="Рисунок 11" descr="calgary88om-1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3218" t="1401" r="3218" b="1401"/>
          <a:stretch>
            <a:fillRect/>
          </a:stretch>
        </p:blipFill>
        <p:spPr>
          <a:xfrm>
            <a:off x="323528" y="476672"/>
            <a:ext cx="1500167" cy="216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fetisov-10092008234159L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36912"/>
            <a:ext cx="1692188" cy="2256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 descr="1329834423_b_nikolaj-gulja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892336"/>
            <a:ext cx="2664296" cy="1806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51520" y="2708920"/>
            <a:ext cx="6696744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1423 спортсмена из 57 стран вели борьбу за олимпийские награды в 46 видах соревнований в 10 видах спорта. 2 золотые медали в фигурном катании завоевали: спортивная пара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Екатерина Гордеева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Сергей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Гриньков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танцоры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Наталья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Бестемьянова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Андрей Букин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На лыжне – 5 золотых медалей, две из них завоевала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Тамара Тихонова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 шестой раз подряд победили в эстафетной гонке советские биатлонисты (рекорд).</a:t>
            </a:r>
          </a:p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Очередная победа – у хоккеистов, которых вторые Игры подряд возглавлял капитан команды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Вячеслав Фетисов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5013176"/>
            <a:ext cx="597666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сенсация: наша двойка </a:t>
            </a:r>
            <a:r>
              <a:rPr lang="ru-RU" sz="155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Янис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Кипурс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 Козлов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победили …в бобслее! Новинкой этих Игр стало проведение конькобежного турнира под крышей, и результаты спортсменов резко возросли. Здесь золотую медаль завоевал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Николай Гуляев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Но царствовала на ледяной дорожке нидерландка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Ивона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ван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Геннип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3 золотых медали!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2852936"/>
            <a:ext cx="6624736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Впервые в истории зимних Олимпиад  лыжница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Любовь Егорова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завоевала сразу пять медалей – 3 золотых и 2 серебряных.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Евгений Редькин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Анфиса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Резцова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выиграли биатлонную гонку. Немецкий биатлонист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Марк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Кирхнер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стал двукратным олимпийским чемпионом. </a:t>
            </a:r>
          </a:p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Впервые спортсмены бывшего СССР завоевали 3 золотые медали в фигурном катании: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Наталья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Мишкутенок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Артур Дмитриев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соревновании спортивных пар,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Марина Климова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Сергей Пономаренко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танцах и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Виктор Петренко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одиночном катании. Самым юным победителем Игр стал финский прыгун с трамплина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Тони Ниеминен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(16 лет).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517232"/>
            <a:ext cx="61206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Почти все медали в мужских лыжных гонках выиграли норвежские спортсмены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Веганд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Ульванг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Бьерн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Дэли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На хоккейном турнире безоговорочную победу одержали спортсмены Объединенной команды СНГ.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332656"/>
            <a:ext cx="7344816" cy="980728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XVI 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Альбервилль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Франция, 1992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340768"/>
            <a:ext cx="705678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Играх участвовало рекордное к тому времени  количество стран – 64, 1801 участник. Олимпийцы  бывшего Советского Союза, кроме спортсменов Литвы, Латвии и Эстонии, в 1992 году выступали Объединенной командой. Главными соперниками для нее стали немецкие спортсмены, выступающие единой командой Германии.  Они и завоевали больше всех медалей – 26, у Объединенной команды – 23. </a:t>
            </a:r>
          </a:p>
        </p:txBody>
      </p:sp>
      <p:pic>
        <p:nvPicPr>
          <p:cNvPr id="13" name="Рисунок 12" descr="4172_pic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7452320" y="620688"/>
            <a:ext cx="1386065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762678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251520" y="2852935"/>
            <a:ext cx="2088232" cy="2758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15506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6444208" y="5301208"/>
            <a:ext cx="2423728" cy="137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4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4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4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4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" accel="10000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" accel="10000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3588" y="332656"/>
            <a:ext cx="7416824" cy="980728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XVII 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ЗИМНИЕ ОЛИМПИЙСКИЕ ИГРЫ 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Лиллехаммер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Норвегия, 1994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916832"/>
            <a:ext cx="8507288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141277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 впервые выступала на зимних играх своей самостоятельной командой. Количество стран-участниц еще больше увеличилось – 67. Программа Игр включала 61 вид соревнований в 12 видах спорта. Российские спортсмены вышли в лидеры по числу завоеванных золотых медалей. </a:t>
            </a:r>
          </a:p>
        </p:txBody>
      </p:sp>
      <p:pic>
        <p:nvPicPr>
          <p:cNvPr id="16" name="Рисунок 15" descr="Egorova_Ljubov-94-Lillehammer-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401" t="794" r="1401" b="794"/>
          <a:stretch>
            <a:fillRect/>
          </a:stretch>
        </p:blipFill>
        <p:spPr>
          <a:xfrm>
            <a:off x="395536" y="908720"/>
            <a:ext cx="1368152" cy="16721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251520" y="2636912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Любовь Егорова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Играх 1994 г. завоевала три золотые и одну серебряную медаль, всего (с учетом выступлений на Играх в 1992г.) у этой спортсменки 9 олимпийских медалей разного достоинства. Триумфом российских фигуристов закончились состязания в этом виде спорта - 3 золотые медали из четырех разыгранных: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Екатерина Гордеева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Сергей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Гриньков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парном катании,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Оксана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Грищук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Евгений Платов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танцах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Алексей Урманов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одиночном катании.</a:t>
            </a:r>
          </a:p>
        </p:txBody>
      </p:sp>
      <p:pic>
        <p:nvPicPr>
          <p:cNvPr id="18" name="Рисунок 17" descr="Egorova_Ljubov-94-Lilleham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6948264" y="2636912"/>
            <a:ext cx="1884040" cy="282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915816" y="5589240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Президент МОК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Хуан Антонио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Самаранч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оценил Игры в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Лиллехаммере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 наиболее успешные за семидесятилетнюю историю зимних Олимпийских игр как в организационном, так и в спортивном отношении.</a:t>
            </a:r>
          </a:p>
        </p:txBody>
      </p:sp>
      <p:pic>
        <p:nvPicPr>
          <p:cNvPr id="22" name="Рисунок 21" descr="144266-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251520" y="4725144"/>
            <a:ext cx="2592288" cy="1946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915816" y="4581128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конькобежном спорте победили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Александр Голубев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Светлана Бажанова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Но без наград остались хоккеисты российской команды.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126876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Игры в Нагано стали самыми представительными зимними Играми ХХ века: 787 женщин, 1389 мужчин, а всего 2176 спортсменов из 72 стран. Рекордным было и число комплектов разыгранных медалей – 68.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72808" cy="980728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XVIII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Нагано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Япония, 1998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" name="Рисунок 15" descr="dvdsportcomua98nagano.jpg"/>
          <p:cNvPicPr>
            <a:picLocks noChangeAspect="1"/>
          </p:cNvPicPr>
          <p:nvPr/>
        </p:nvPicPr>
        <p:blipFill>
          <a:blip r:embed="rId3" cstate="print"/>
          <a:srcRect l="512" r="1926"/>
          <a:stretch>
            <a:fillRect/>
          </a:stretch>
        </p:blipFill>
        <p:spPr>
          <a:xfrm>
            <a:off x="7596336" y="404664"/>
            <a:ext cx="1286082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 descr="20122205-kulik-00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23528" y="4078490"/>
            <a:ext cx="1512168" cy="257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Lazutina_Larisa-Nagano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tretch>
            <a:fillRect/>
          </a:stretch>
        </p:blipFill>
        <p:spPr>
          <a:xfrm>
            <a:off x="6882256" y="2060849"/>
            <a:ext cx="198667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907704" y="4077072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Российская лыжница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Лариса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Лазутина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завоевала три золотые медали. Молодая спортсменка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Юлия Чепалова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победила в лыжном марафоне. В фигурном катании три из четырех золотых медалей завоевали российские спортсмены: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Илья Кулик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мужское одиночное катание,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Оксана Казакова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Артур Дмитриев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парное катание,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Оксана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Грищук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Евгений  Платов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танцы на льду.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988840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медалям, завоеванным на этих Играх, на первое место вышла сборная Германии, в активе которой 12  золотых наград. Вторую позицию заняла команда Норвегии (10 золотых  медалей). Сборная России с первой позиции, на которой она была по итогам Игр-1994,  в Нагано передвинулась на третью (9 золотых медалей).  Впервые в истории Олимпийских игр были проведены соревнования по кёрлингу,  хоккею для женских команд и сноуборду.</a:t>
            </a:r>
          </a:p>
        </p:txBody>
      </p:sp>
      <p:pic>
        <p:nvPicPr>
          <p:cNvPr id="12" name="Рисунок 11" descr="43760302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6876256" y="5085184"/>
            <a:ext cx="2001416" cy="143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4">
      <a:dk1>
        <a:sysClr val="windowText" lastClr="000000"/>
      </a:dk1>
      <a:lt1>
        <a:sysClr val="window" lastClr="FFFFFF"/>
      </a:lt1>
      <a:dk2>
        <a:srgbClr val="70D7E7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3386</TotalTime>
  <Words>3153</Words>
  <Application>Microsoft Office PowerPoint</Application>
  <PresentationFormat>Экран (4:3)</PresentationFormat>
  <Paragraphs>138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По следам  минувших  зимних Олимпиад</vt:lpstr>
      <vt:lpstr>Откуда пошли «Белые Олимпиады»</vt:lpstr>
      <vt:lpstr>XII ЗИМНИЕ ОЛИМПИЙСКИЕ ИГРЫ Инсбрук, Австрия, 1976</vt:lpstr>
      <vt:lpstr>XIII ЗИМНИЕ ОЛИМПИЙСКИЕ ИГРЫ  Лейк-Плэсид, США, 1980</vt:lpstr>
      <vt:lpstr>XIV ЗИМНИЕ ОЛИМПИЙСКИЕ ИГРЫ Сараево, Югославия, 1984</vt:lpstr>
      <vt:lpstr>XV ЗИМНИЕ ОЛИМПИЙСКИЕ ИГРЫ  Калгари, США, 1988</vt:lpstr>
      <vt:lpstr>XVI ЗИМНИЕ ОЛИМПИЙСКИЕ ИГРЫ Альбервилль, Франция, 1992</vt:lpstr>
      <vt:lpstr>XVII ЗИМНИЕ ОЛИМПИЙСКИЕ ИГРЫ      Лиллехаммер, Норвегия, 1994</vt:lpstr>
      <vt:lpstr>XVIII ЗИМНИЕ ОЛИМПИЙСКИЕ ИГРЫ Нагано, Япония, 1998</vt:lpstr>
      <vt:lpstr>XIX ЗИМНИЕ ОЛИМПИЙСКИЕ ИГРЫ Солт-Лейк-Сити, США, 2002</vt:lpstr>
      <vt:lpstr>XX ЗИМНИЕ ОЛИМПИЙСКИЕ ИГРЫ Турин, Италия, 2006</vt:lpstr>
      <vt:lpstr>XXI ЗИМНИЕ ОЛИМПИЙСКИЕ ИГРЫ Ванкувер, Канада, 2010</vt:lpstr>
      <vt:lpstr>Навстречу Сочи-2014</vt:lpstr>
      <vt:lpstr>Эстафета Олимпийского огня в Пскове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влгафк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ЗИМНИЕ ОЛИМПИЙСКИЕ ИГРЫ Шамони, Франция, 1924</dc:title>
  <dc:creator>1</dc:creator>
  <cp:lastModifiedBy>1</cp:lastModifiedBy>
  <cp:revision>457</cp:revision>
  <dcterms:created xsi:type="dcterms:W3CDTF">2013-02-19T12:58:04Z</dcterms:created>
  <dcterms:modified xsi:type="dcterms:W3CDTF">2013-11-27T07:14:11Z</dcterms:modified>
</cp:coreProperties>
</file>